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oboto Slab" panose="020B0604020202020204" charset="0"/>
      <p:regular r:id="rId12"/>
    </p:embeddedFont>
    <p:embeddedFont>
      <p:font typeface="Robot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Wingdings 3" panose="05040102010807070707" pitchFamily="18" charset="2"/>
      <p:regular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196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1054" y="822960"/>
            <a:ext cx="9601200" cy="3566161"/>
          </a:xfrm>
        </p:spPr>
        <p:txBody>
          <a:bodyPr anchor="b">
            <a:normAutofit/>
          </a:bodyPr>
          <a:lstStyle>
            <a:lvl1pPr algn="l">
              <a:defRPr sz="576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1054" y="4612641"/>
            <a:ext cx="7680960" cy="2336800"/>
          </a:xfrm>
        </p:spPr>
        <p:txBody>
          <a:bodyPr anchor="t">
            <a:normAutofit/>
          </a:bodyPr>
          <a:lstStyle>
            <a:lvl1pPr marL="0" indent="0" algn="l">
              <a:buNone/>
              <a:defRPr sz="252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9873614" y="10160"/>
            <a:ext cx="4572000" cy="4572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7329805" y="109855"/>
            <a:ext cx="7296786" cy="7296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682990" y="274320"/>
            <a:ext cx="5943600" cy="594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803005" y="38734"/>
            <a:ext cx="5823587" cy="58235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9414512" y="731522"/>
            <a:ext cx="5212079" cy="521207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2502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22960" y="640080"/>
            <a:ext cx="12982574" cy="374904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097282" y="4612640"/>
            <a:ext cx="9965052" cy="54864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92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7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4937760"/>
            <a:ext cx="10243186" cy="225552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513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822960"/>
            <a:ext cx="10972801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35454" y="4114800"/>
            <a:ext cx="10241280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161281"/>
            <a:ext cx="10241280" cy="2021838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722305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4114800"/>
            <a:ext cx="10241280" cy="203688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3" y="6159577"/>
            <a:ext cx="10243188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86531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822960"/>
            <a:ext cx="10972800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5" y="4714241"/>
            <a:ext cx="10241281" cy="125983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974080"/>
            <a:ext cx="10241281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294855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4" y="4714241"/>
            <a:ext cx="1024128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720079"/>
            <a:ext cx="10241281" cy="1473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7435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9602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22254" y="822960"/>
            <a:ext cx="246888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822960"/>
            <a:ext cx="9387840" cy="637032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322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656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243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0317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9365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15654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8341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57961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1488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673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2407920"/>
            <a:ext cx="10241281" cy="2737920"/>
          </a:xfrm>
        </p:spPr>
        <p:txBody>
          <a:bodyPr anchor="b">
            <a:normAutofit/>
          </a:bodyPr>
          <a:lstStyle>
            <a:lvl1pPr algn="l">
              <a:defRPr sz="432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394960"/>
            <a:ext cx="10241280" cy="179832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7564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1054" y="822961"/>
            <a:ext cx="5925186" cy="433832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9760" y="822961"/>
            <a:ext cx="5921375" cy="4338319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076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6497" y="822960"/>
            <a:ext cx="5579744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1054" y="1524635"/>
            <a:ext cx="5925186" cy="3636646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4879" y="822960"/>
            <a:ext cx="5598161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854" y="1514474"/>
            <a:ext cx="5915026" cy="3636646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758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82801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6692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2014" y="822960"/>
            <a:ext cx="4389120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5" y="822960"/>
            <a:ext cx="7132321" cy="637032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2014" y="2651760"/>
            <a:ext cx="4389120" cy="2509520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0970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374" y="1737360"/>
            <a:ext cx="7223760" cy="137160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6814" y="1097280"/>
            <a:ext cx="3937169" cy="54864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7374" y="3332480"/>
            <a:ext cx="7225666" cy="2458720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988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048363" y="3556000"/>
            <a:ext cx="3578230" cy="385064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1054" y="5384799"/>
            <a:ext cx="10241280" cy="18084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822961"/>
            <a:ext cx="10241280" cy="4338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5294" y="740664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1054" y="740664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35841" y="6694171"/>
            <a:ext cx="1370694" cy="8039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84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16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6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9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3979" y="21195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GAZLAMA ISHLAB CHIQARISHDA TOLALARNING AHAMIYATI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88179" y="5798106"/>
            <a:ext cx="14692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xm</a:t>
            </a:r>
            <a:endParaRPr lang="en-US" sz="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Tolalar: Ta'rifi, Turlari va Xususiyatlari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978813" y="3204686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Ta'rifi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Tolalar - gazlamalar yaratish uchun ishlatiladigan asosiy element. Ular o'simlik, hayvon yoki sintetik manbalardan olinadi.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4846677" y="3204686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Turlari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100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Tolalar tabiiy, sun'iy va sintetik turlarga bo'linadi. Har bir tur o'ziga xos xususiyatlarga ega.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3" name="Text 10"/>
          <p:cNvSpPr/>
          <p:nvPr/>
        </p:nvSpPr>
        <p:spPr>
          <a:xfrm>
            <a:off x="957024" y="5991582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Xususiyatlari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Chidamlilik, elastiklik, gigroskopiklik va issiqlik o'tkazuvchanlik muhim xususiyatlardir.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4825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Tabiiy Tolalar: Paxta, Zig'ir, Jun va Ipak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Paxta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Yumshoq, qulay va gigroskopik. Kundalik kiyimlar uchun ideal.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Zig'ir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Mustahkam, bardoshli va salqin. Yozgi kiyimlar uchun mos.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Jun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Issiq, elastik va chidamli. Qishki kiyimlar uchun ajoyib tanlov.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Ipak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Yumshoq, silliq va hashamatli. Bayram va maxsus tadbirlar uchun.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Sun'iy va Sintetik Tolalar: Viskoza, Poliester, Akril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Viskoza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Yumshoq, ipaksimon va gigroskopik. Arzon va qulay.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Poliester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Chidamli, ajinlanmaydi va oson parvarish qilinadi.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Akril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Yengil, issiq va jun kabi. Arzon va parvarishlash oson.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42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Gazlamaning Tarkibini Aniqlash Usullari: Laboratoriya Tekshiruvlari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3160752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65581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4159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7" name="Text 4"/>
          <p:cNvSpPr/>
          <p:nvPr/>
        </p:nvSpPr>
        <p:spPr>
          <a:xfrm>
            <a:off x="1063823" y="3500914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3875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Mikroskopiya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87798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Tolalarning tuzilishini mikroskop orqali o'rganish.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518957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9496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1040011" y="5034677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921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Kimyoviy testlar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541174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Kislotalar va ishqorlar bilan ta'sirlashuvini aniqlash.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72334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64834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7" name="Text 14"/>
          <p:cNvSpPr/>
          <p:nvPr/>
        </p:nvSpPr>
        <p:spPr>
          <a:xfrm>
            <a:off x="1042035" y="6568440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64550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Yoqish testlari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94551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Tolalarning yonish xususiyatlarini tahlil qilish.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823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Gazlamaning Tarkibini Aniqlash Usullari: Uy Sharoitida Tekshiruv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6473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791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Yoqish testi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28196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Oz miqdordagi gazlamani yoqib, hid va kulga qarab aniqlash.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56473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791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Suvga botirish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28196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Gazlamaning suvni shimish qobiliyatini tekshirish.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2429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60511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Ajinlanish testi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54153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Gazlamaning ajinlanishga qarshiligini baholash.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Tolalarning Mahsulot Sifatiga Ta'siri: Chidamlilik, Gigieniklik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21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Chidamlilik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0629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Tolalar gazlamaning mustahkamligini belgilaydi.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37935" y="3516273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321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Gigieniklik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70629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Tolalar terining nafas olishiga yordam beradi.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43925" y="3904774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668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Qulaylik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615886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Tolalar gazlamaning yumshoqligi va qulayligini ta'minlaydi.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157210" y="6130647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857256" y="5668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Parvarish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615886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Tolalar gazlamaning parvarishlash osonligini ta'minlaydi.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925741" y="5742146"/>
            <a:ext cx="16430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Xulosa: Tolalarning Gazlama Sifatidagi Muhim Roli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Tolalar gazlama sifatini belgilovchi asosiy omil hisoblanadi. Ularning to'g'ri tanlovi mahsulotning chidamliligi, qulayligi va gigienikligini ta'minlaydi. Shuning uchun tolalarni bilish muhimdir.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40" y="1592317"/>
            <a:ext cx="14157727" cy="559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075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</TotalTime>
  <Words>319</Words>
  <Application>Microsoft Office PowerPoint</Application>
  <PresentationFormat>Произвольный</PresentationFormat>
  <Paragraphs>68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Roboto Slab</vt:lpstr>
      <vt:lpstr>Roboto</vt:lpstr>
      <vt:lpstr>Calibri</vt:lpstr>
      <vt:lpstr>Century Gothic</vt:lpstr>
      <vt:lpstr>Wingdings 3</vt:lpstr>
      <vt:lpstr>Roboto Medium</vt:lpstr>
      <vt:lpstr>Сектор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O'tkirbek</cp:lastModifiedBy>
  <cp:revision>2</cp:revision>
  <dcterms:created xsi:type="dcterms:W3CDTF">2025-02-15T09:15:50Z</dcterms:created>
  <dcterms:modified xsi:type="dcterms:W3CDTF">2025-03-25T01:14:50Z</dcterms:modified>
</cp:coreProperties>
</file>